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684"/>
  </p:normalViewPr>
  <p:slideViewPr>
    <p:cSldViewPr snapToGrid="0" snapToObjects="1">
      <p:cViewPr varScale="1">
        <p:scale>
          <a:sx n="131" d="100"/>
          <a:sy n="131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6A946B-995C-C74F-B1AA-0556AE93B130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2E3AAE0-C3AD-5948-A092-87E2211A3712}">
      <dgm:prSet phldrT="[Text]" custT="1"/>
      <dgm:spPr/>
      <dgm:t>
        <a:bodyPr/>
        <a:lstStyle/>
        <a:p>
          <a:r>
            <a:rPr lang="en-GB" sz="1100" dirty="0"/>
            <a:t>qubits</a:t>
          </a:r>
        </a:p>
      </dgm:t>
    </dgm:pt>
    <dgm:pt modelId="{B911CE90-1480-F141-BC57-0EB2DFF6216D}" type="parTrans" cxnId="{B3B63D3C-871D-9146-BF73-85045B03450A}">
      <dgm:prSet/>
      <dgm:spPr/>
      <dgm:t>
        <a:bodyPr/>
        <a:lstStyle/>
        <a:p>
          <a:endParaRPr lang="en-GB"/>
        </a:p>
      </dgm:t>
    </dgm:pt>
    <dgm:pt modelId="{85CA7631-6AEE-C641-9CBF-E9F235ECAEE3}" type="sibTrans" cxnId="{B3B63D3C-871D-9146-BF73-85045B03450A}">
      <dgm:prSet/>
      <dgm:spPr/>
      <dgm:t>
        <a:bodyPr/>
        <a:lstStyle/>
        <a:p>
          <a:endParaRPr lang="en-GB"/>
        </a:p>
      </dgm:t>
    </dgm:pt>
    <dgm:pt modelId="{808242BB-B7CD-0E4A-8A09-CACE63E7B5F3}">
      <dgm:prSet phldrT="[Text]" custT="1"/>
      <dgm:spPr/>
      <dgm:t>
        <a:bodyPr/>
        <a:lstStyle/>
        <a:p>
          <a:r>
            <a:rPr lang="en-GB" sz="1100" dirty="0"/>
            <a:t>qubits</a:t>
          </a:r>
        </a:p>
      </dgm:t>
    </dgm:pt>
    <dgm:pt modelId="{158B692A-F00F-7044-840F-917761C825BE}" type="parTrans" cxnId="{3DDDFF3D-BE05-534F-BF6C-69EE9DA67FD3}">
      <dgm:prSet/>
      <dgm:spPr/>
      <dgm:t>
        <a:bodyPr/>
        <a:lstStyle/>
        <a:p>
          <a:endParaRPr lang="en-GB"/>
        </a:p>
      </dgm:t>
    </dgm:pt>
    <dgm:pt modelId="{9F8C7109-CE7C-3249-862C-7C3618F8A79B}" type="sibTrans" cxnId="{3DDDFF3D-BE05-534F-BF6C-69EE9DA67FD3}">
      <dgm:prSet/>
      <dgm:spPr/>
      <dgm:t>
        <a:bodyPr/>
        <a:lstStyle/>
        <a:p>
          <a:endParaRPr lang="en-GB"/>
        </a:p>
      </dgm:t>
    </dgm:pt>
    <dgm:pt modelId="{8EC9061F-C904-F947-8592-D525950E0265}">
      <dgm:prSet phldrT="[Text]" custT="1"/>
      <dgm:spPr/>
      <dgm:t>
        <a:bodyPr/>
        <a:lstStyle/>
        <a:p>
          <a:r>
            <a:rPr lang="en-GB" sz="1100" dirty="0"/>
            <a:t>Quantum gate</a:t>
          </a:r>
          <a:r>
            <a:rPr lang="en-GB" sz="1100" baseline="-25000" dirty="0"/>
            <a:t>1</a:t>
          </a:r>
        </a:p>
      </dgm:t>
    </dgm:pt>
    <dgm:pt modelId="{0B2EBE84-E122-DE41-9E92-0F9C2BE99112}" type="parTrans" cxnId="{48853A0D-AB09-3E4B-B937-6189667F21B5}">
      <dgm:prSet/>
      <dgm:spPr/>
      <dgm:t>
        <a:bodyPr/>
        <a:lstStyle/>
        <a:p>
          <a:endParaRPr lang="en-GB"/>
        </a:p>
      </dgm:t>
    </dgm:pt>
    <dgm:pt modelId="{8A825CB5-8B63-4844-A593-564040422553}" type="sibTrans" cxnId="{48853A0D-AB09-3E4B-B937-6189667F21B5}">
      <dgm:prSet/>
      <dgm:spPr/>
      <dgm:t>
        <a:bodyPr/>
        <a:lstStyle/>
        <a:p>
          <a:endParaRPr lang="en-GB"/>
        </a:p>
      </dgm:t>
    </dgm:pt>
    <dgm:pt modelId="{59481554-A8AD-6C40-BFFB-88FE54FAC57C}">
      <dgm:prSet phldrT="[Text]" custT="1"/>
      <dgm:spPr/>
      <dgm:t>
        <a:bodyPr/>
        <a:lstStyle/>
        <a:p>
          <a:r>
            <a:rPr lang="en-GB" sz="1100" dirty="0"/>
            <a:t>Quantum gate</a:t>
          </a:r>
          <a:r>
            <a:rPr lang="en-GB" sz="1100" baseline="-25000" dirty="0"/>
            <a:t>n</a:t>
          </a:r>
        </a:p>
      </dgm:t>
    </dgm:pt>
    <dgm:pt modelId="{B62BD1B2-71E4-1A47-AEF0-4A4C264DACED}" type="parTrans" cxnId="{C4974F1C-892B-0644-947F-ADA122F0C425}">
      <dgm:prSet/>
      <dgm:spPr/>
      <dgm:t>
        <a:bodyPr/>
        <a:lstStyle/>
        <a:p>
          <a:endParaRPr lang="en-GB"/>
        </a:p>
      </dgm:t>
    </dgm:pt>
    <dgm:pt modelId="{BD7EB00B-77F1-6542-B158-36D59757F5FE}" type="sibTrans" cxnId="{C4974F1C-892B-0644-947F-ADA122F0C425}">
      <dgm:prSet/>
      <dgm:spPr/>
      <dgm:t>
        <a:bodyPr/>
        <a:lstStyle/>
        <a:p>
          <a:endParaRPr lang="en-GB"/>
        </a:p>
      </dgm:t>
    </dgm:pt>
    <dgm:pt modelId="{6A9C0150-F85D-234E-A793-62120F7F0936}">
      <dgm:prSet phldrT="[Text]" custT="1"/>
      <dgm:spPr/>
      <dgm:t>
        <a:bodyPr/>
        <a:lstStyle/>
        <a:p>
          <a:r>
            <a:rPr lang="en-GB" sz="1100" dirty="0"/>
            <a:t>Quantum registers</a:t>
          </a:r>
        </a:p>
      </dgm:t>
    </dgm:pt>
    <dgm:pt modelId="{84FA8C9B-0963-5543-84E8-94083835324A}" type="parTrans" cxnId="{1E13D9A3-A6F8-494C-9022-46B17493D54F}">
      <dgm:prSet/>
      <dgm:spPr/>
      <dgm:t>
        <a:bodyPr/>
        <a:lstStyle/>
        <a:p>
          <a:endParaRPr lang="en-GB"/>
        </a:p>
      </dgm:t>
    </dgm:pt>
    <dgm:pt modelId="{3E0DE596-8475-BF41-9541-C17848359387}" type="sibTrans" cxnId="{1E13D9A3-A6F8-494C-9022-46B17493D54F}">
      <dgm:prSet/>
      <dgm:spPr/>
      <dgm:t>
        <a:bodyPr/>
        <a:lstStyle/>
        <a:p>
          <a:endParaRPr lang="en-GB"/>
        </a:p>
      </dgm:t>
    </dgm:pt>
    <dgm:pt modelId="{0D7BF77B-3916-024D-BC8E-E0E132E73396}" type="pres">
      <dgm:prSet presAssocID="{6C6A946B-995C-C74F-B1AA-0556AE93B130}" presName="diagram" presStyleCnt="0">
        <dgm:presLayoutVars>
          <dgm:dir/>
          <dgm:resizeHandles val="exact"/>
        </dgm:presLayoutVars>
      </dgm:prSet>
      <dgm:spPr/>
    </dgm:pt>
    <dgm:pt modelId="{5ECD1911-3E0A-3D4D-A40A-68959A5E4B7C}" type="pres">
      <dgm:prSet presAssocID="{A2E3AAE0-C3AD-5948-A092-87E2211A3712}" presName="node" presStyleLbl="node1" presStyleIdx="0" presStyleCnt="5" custScaleX="55026" custScaleY="59471">
        <dgm:presLayoutVars>
          <dgm:bulletEnabled val="1"/>
        </dgm:presLayoutVars>
      </dgm:prSet>
      <dgm:spPr/>
    </dgm:pt>
    <dgm:pt modelId="{46CF5044-0643-DD41-8208-9E39B9B4840C}" type="pres">
      <dgm:prSet presAssocID="{85CA7631-6AEE-C641-9CBF-E9F235ECAEE3}" presName="sibTrans" presStyleCnt="0"/>
      <dgm:spPr/>
    </dgm:pt>
    <dgm:pt modelId="{2D6B4F0F-FF17-8147-B96C-737FE48400EE}" type="pres">
      <dgm:prSet presAssocID="{808242BB-B7CD-0E4A-8A09-CACE63E7B5F3}" presName="node" presStyleLbl="node1" presStyleIdx="1" presStyleCnt="5" custScaleX="77911" custScaleY="59471">
        <dgm:presLayoutVars>
          <dgm:bulletEnabled val="1"/>
        </dgm:presLayoutVars>
      </dgm:prSet>
      <dgm:spPr/>
    </dgm:pt>
    <dgm:pt modelId="{47114772-A12C-3A4F-AD14-B152E51D172A}" type="pres">
      <dgm:prSet presAssocID="{9F8C7109-CE7C-3249-862C-7C3618F8A79B}" presName="sibTrans" presStyleCnt="0"/>
      <dgm:spPr/>
    </dgm:pt>
    <dgm:pt modelId="{AE978F01-F5EC-5D41-A7C1-8668B965FA26}" type="pres">
      <dgm:prSet presAssocID="{8EC9061F-C904-F947-8592-D525950E0265}" presName="node" presStyleLbl="node1" presStyleIdx="2" presStyleCnt="5">
        <dgm:presLayoutVars>
          <dgm:bulletEnabled val="1"/>
        </dgm:presLayoutVars>
      </dgm:prSet>
      <dgm:spPr/>
    </dgm:pt>
    <dgm:pt modelId="{A3F2F056-C3AA-6E4C-90A9-06E01DFFBD03}" type="pres">
      <dgm:prSet presAssocID="{8A825CB5-8B63-4844-A593-564040422553}" presName="sibTrans" presStyleCnt="0"/>
      <dgm:spPr/>
    </dgm:pt>
    <dgm:pt modelId="{FD856169-0075-A343-BDA5-67642BDC9831}" type="pres">
      <dgm:prSet presAssocID="{59481554-A8AD-6C40-BFFB-88FE54FAC57C}" presName="node" presStyleLbl="node1" presStyleIdx="3" presStyleCnt="5">
        <dgm:presLayoutVars>
          <dgm:bulletEnabled val="1"/>
        </dgm:presLayoutVars>
      </dgm:prSet>
      <dgm:spPr/>
    </dgm:pt>
    <dgm:pt modelId="{317913FF-C845-554E-BE9E-31D5DEE826B5}" type="pres">
      <dgm:prSet presAssocID="{BD7EB00B-77F1-6542-B158-36D59757F5FE}" presName="sibTrans" presStyleCnt="0"/>
      <dgm:spPr/>
    </dgm:pt>
    <dgm:pt modelId="{0671A019-79ED-9540-894F-AB8E7A1070A3}" type="pres">
      <dgm:prSet presAssocID="{6A9C0150-F85D-234E-A793-62120F7F0936}" presName="node" presStyleLbl="node1" presStyleIdx="4" presStyleCnt="5" custScaleX="211277">
        <dgm:presLayoutVars>
          <dgm:bulletEnabled val="1"/>
        </dgm:presLayoutVars>
      </dgm:prSet>
      <dgm:spPr/>
    </dgm:pt>
  </dgm:ptLst>
  <dgm:cxnLst>
    <dgm:cxn modelId="{48853A0D-AB09-3E4B-B937-6189667F21B5}" srcId="{6C6A946B-995C-C74F-B1AA-0556AE93B130}" destId="{8EC9061F-C904-F947-8592-D525950E0265}" srcOrd="2" destOrd="0" parTransId="{0B2EBE84-E122-DE41-9E92-0F9C2BE99112}" sibTransId="{8A825CB5-8B63-4844-A593-564040422553}"/>
    <dgm:cxn modelId="{C4974F1C-892B-0644-947F-ADA122F0C425}" srcId="{6C6A946B-995C-C74F-B1AA-0556AE93B130}" destId="{59481554-A8AD-6C40-BFFB-88FE54FAC57C}" srcOrd="3" destOrd="0" parTransId="{B62BD1B2-71E4-1A47-AEF0-4A4C264DACED}" sibTransId="{BD7EB00B-77F1-6542-B158-36D59757F5FE}"/>
    <dgm:cxn modelId="{64624737-02E2-E64D-920B-EED4528EF664}" type="presOf" srcId="{808242BB-B7CD-0E4A-8A09-CACE63E7B5F3}" destId="{2D6B4F0F-FF17-8147-B96C-737FE48400EE}" srcOrd="0" destOrd="0" presId="urn:microsoft.com/office/officeart/2005/8/layout/default"/>
    <dgm:cxn modelId="{B3B63D3C-871D-9146-BF73-85045B03450A}" srcId="{6C6A946B-995C-C74F-B1AA-0556AE93B130}" destId="{A2E3AAE0-C3AD-5948-A092-87E2211A3712}" srcOrd="0" destOrd="0" parTransId="{B911CE90-1480-F141-BC57-0EB2DFF6216D}" sibTransId="{85CA7631-6AEE-C641-9CBF-E9F235ECAEE3}"/>
    <dgm:cxn modelId="{3DDDFF3D-BE05-534F-BF6C-69EE9DA67FD3}" srcId="{6C6A946B-995C-C74F-B1AA-0556AE93B130}" destId="{808242BB-B7CD-0E4A-8A09-CACE63E7B5F3}" srcOrd="1" destOrd="0" parTransId="{158B692A-F00F-7044-840F-917761C825BE}" sibTransId="{9F8C7109-CE7C-3249-862C-7C3618F8A79B}"/>
    <dgm:cxn modelId="{BDD7A345-A5B0-0640-9F61-B3ABFAFFDD6F}" type="presOf" srcId="{59481554-A8AD-6C40-BFFB-88FE54FAC57C}" destId="{FD856169-0075-A343-BDA5-67642BDC9831}" srcOrd="0" destOrd="0" presId="urn:microsoft.com/office/officeart/2005/8/layout/default"/>
    <dgm:cxn modelId="{7861AF67-EFB9-9B49-9B2B-737DB0482022}" type="presOf" srcId="{6C6A946B-995C-C74F-B1AA-0556AE93B130}" destId="{0D7BF77B-3916-024D-BC8E-E0E132E73396}" srcOrd="0" destOrd="0" presId="urn:microsoft.com/office/officeart/2005/8/layout/default"/>
    <dgm:cxn modelId="{BF67AC8C-51DF-DD43-8CE5-E086FDD1A188}" type="presOf" srcId="{6A9C0150-F85D-234E-A793-62120F7F0936}" destId="{0671A019-79ED-9540-894F-AB8E7A1070A3}" srcOrd="0" destOrd="0" presId="urn:microsoft.com/office/officeart/2005/8/layout/default"/>
    <dgm:cxn modelId="{98BF658F-76E2-C24C-BB23-1EEE30FFA4B2}" type="presOf" srcId="{8EC9061F-C904-F947-8592-D525950E0265}" destId="{AE978F01-F5EC-5D41-A7C1-8668B965FA26}" srcOrd="0" destOrd="0" presId="urn:microsoft.com/office/officeart/2005/8/layout/default"/>
    <dgm:cxn modelId="{1E13D9A3-A6F8-494C-9022-46B17493D54F}" srcId="{6C6A946B-995C-C74F-B1AA-0556AE93B130}" destId="{6A9C0150-F85D-234E-A793-62120F7F0936}" srcOrd="4" destOrd="0" parTransId="{84FA8C9B-0963-5543-84E8-94083835324A}" sibTransId="{3E0DE596-8475-BF41-9541-C17848359387}"/>
    <dgm:cxn modelId="{FD5F6DD8-20F4-C64A-BA94-D4586386156D}" type="presOf" srcId="{A2E3AAE0-C3AD-5948-A092-87E2211A3712}" destId="{5ECD1911-3E0A-3D4D-A40A-68959A5E4B7C}" srcOrd="0" destOrd="0" presId="urn:microsoft.com/office/officeart/2005/8/layout/default"/>
    <dgm:cxn modelId="{C7510D86-98E2-914E-A2BC-E46E23869DF3}" type="presParOf" srcId="{0D7BF77B-3916-024D-BC8E-E0E132E73396}" destId="{5ECD1911-3E0A-3D4D-A40A-68959A5E4B7C}" srcOrd="0" destOrd="0" presId="urn:microsoft.com/office/officeart/2005/8/layout/default"/>
    <dgm:cxn modelId="{DD90ECAF-2498-0F4D-B5C2-402A69B6D6B8}" type="presParOf" srcId="{0D7BF77B-3916-024D-BC8E-E0E132E73396}" destId="{46CF5044-0643-DD41-8208-9E39B9B4840C}" srcOrd="1" destOrd="0" presId="urn:microsoft.com/office/officeart/2005/8/layout/default"/>
    <dgm:cxn modelId="{8D0DCCCF-C78E-B449-9CEC-62F5DCD4FF6A}" type="presParOf" srcId="{0D7BF77B-3916-024D-BC8E-E0E132E73396}" destId="{2D6B4F0F-FF17-8147-B96C-737FE48400EE}" srcOrd="2" destOrd="0" presId="urn:microsoft.com/office/officeart/2005/8/layout/default"/>
    <dgm:cxn modelId="{E3F60270-E97C-A94F-9A84-352BBCE1EEC4}" type="presParOf" srcId="{0D7BF77B-3916-024D-BC8E-E0E132E73396}" destId="{47114772-A12C-3A4F-AD14-B152E51D172A}" srcOrd="3" destOrd="0" presId="urn:microsoft.com/office/officeart/2005/8/layout/default"/>
    <dgm:cxn modelId="{BBF30370-E7EE-1041-ACD4-87B0A71B6D2C}" type="presParOf" srcId="{0D7BF77B-3916-024D-BC8E-E0E132E73396}" destId="{AE978F01-F5EC-5D41-A7C1-8668B965FA26}" srcOrd="4" destOrd="0" presId="urn:microsoft.com/office/officeart/2005/8/layout/default"/>
    <dgm:cxn modelId="{64DC0CE3-E751-9C44-A370-559F26675D0C}" type="presParOf" srcId="{0D7BF77B-3916-024D-BC8E-E0E132E73396}" destId="{A3F2F056-C3AA-6E4C-90A9-06E01DFFBD03}" srcOrd="5" destOrd="0" presId="urn:microsoft.com/office/officeart/2005/8/layout/default"/>
    <dgm:cxn modelId="{88BFB987-B2DA-514D-B5F2-05711BFFB2A6}" type="presParOf" srcId="{0D7BF77B-3916-024D-BC8E-E0E132E73396}" destId="{FD856169-0075-A343-BDA5-67642BDC9831}" srcOrd="6" destOrd="0" presId="urn:microsoft.com/office/officeart/2005/8/layout/default"/>
    <dgm:cxn modelId="{9849A6D2-1464-EE41-A693-EE8BC3ED66EF}" type="presParOf" srcId="{0D7BF77B-3916-024D-BC8E-E0E132E73396}" destId="{317913FF-C845-554E-BE9E-31D5DEE826B5}" srcOrd="7" destOrd="0" presId="urn:microsoft.com/office/officeart/2005/8/layout/default"/>
    <dgm:cxn modelId="{1089A1A6-A5FB-EB42-B73D-F3A74ED64454}" type="presParOf" srcId="{0D7BF77B-3916-024D-BC8E-E0E132E73396}" destId="{0671A019-79ED-9540-894F-AB8E7A1070A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D1911-3E0A-3D4D-A40A-68959A5E4B7C}">
      <dsp:nvSpPr>
        <dsp:cNvPr id="0" name=""/>
        <dsp:cNvSpPr/>
      </dsp:nvSpPr>
      <dsp:spPr>
        <a:xfrm>
          <a:off x="455361" y="160357"/>
          <a:ext cx="496799" cy="322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qubits</a:t>
          </a:r>
        </a:p>
      </dsp:txBody>
      <dsp:txXfrm>
        <a:off x="455361" y="160357"/>
        <a:ext cx="496799" cy="322158"/>
      </dsp:txXfrm>
    </dsp:sp>
    <dsp:sp modelId="{2D6B4F0F-FF17-8147-B96C-737FE48400EE}">
      <dsp:nvSpPr>
        <dsp:cNvPr id="0" name=""/>
        <dsp:cNvSpPr/>
      </dsp:nvSpPr>
      <dsp:spPr>
        <a:xfrm>
          <a:off x="1042446" y="160357"/>
          <a:ext cx="703416" cy="322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qubits</a:t>
          </a:r>
        </a:p>
      </dsp:txBody>
      <dsp:txXfrm>
        <a:off x="1042446" y="160357"/>
        <a:ext cx="703416" cy="322158"/>
      </dsp:txXfrm>
    </dsp:sp>
    <dsp:sp modelId="{AE978F01-F5EC-5D41-A7C1-8668B965FA26}">
      <dsp:nvSpPr>
        <dsp:cNvPr id="0" name=""/>
        <dsp:cNvSpPr/>
      </dsp:nvSpPr>
      <dsp:spPr>
        <a:xfrm>
          <a:off x="152623" y="572800"/>
          <a:ext cx="902845" cy="541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Quantum gate</a:t>
          </a:r>
          <a:r>
            <a:rPr lang="en-GB" sz="1100" kern="1200" baseline="-25000" dirty="0"/>
            <a:t>1</a:t>
          </a:r>
        </a:p>
      </dsp:txBody>
      <dsp:txXfrm>
        <a:off x="152623" y="572800"/>
        <a:ext cx="902845" cy="541707"/>
      </dsp:txXfrm>
    </dsp:sp>
    <dsp:sp modelId="{FD856169-0075-A343-BDA5-67642BDC9831}">
      <dsp:nvSpPr>
        <dsp:cNvPr id="0" name=""/>
        <dsp:cNvSpPr/>
      </dsp:nvSpPr>
      <dsp:spPr>
        <a:xfrm>
          <a:off x="1145754" y="572800"/>
          <a:ext cx="902845" cy="541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Quantum gate</a:t>
          </a:r>
          <a:r>
            <a:rPr lang="en-GB" sz="1100" kern="1200" baseline="-25000" dirty="0"/>
            <a:t>n</a:t>
          </a:r>
        </a:p>
      </dsp:txBody>
      <dsp:txXfrm>
        <a:off x="1145754" y="572800"/>
        <a:ext cx="902845" cy="541707"/>
      </dsp:txXfrm>
    </dsp:sp>
    <dsp:sp modelId="{0671A019-79ED-9540-894F-AB8E7A1070A3}">
      <dsp:nvSpPr>
        <dsp:cNvPr id="0" name=""/>
        <dsp:cNvSpPr/>
      </dsp:nvSpPr>
      <dsp:spPr>
        <a:xfrm>
          <a:off x="146859" y="1204793"/>
          <a:ext cx="1907505" cy="541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Quantum registers</a:t>
          </a:r>
        </a:p>
      </dsp:txBody>
      <dsp:txXfrm>
        <a:off x="146859" y="1204793"/>
        <a:ext cx="1907505" cy="541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5:24:27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167 413 24575,'53'8'0,"-15"-1"0,-19-7 0,-13 0 0,1 0 0,0 0 0,-1 0 0,-2 0 0,0 0 0,1 0 0,0 0 0,0 0 0,-1 0 0,-1 0 0,1 0 0,0 0 0,1 0 0,-1 0 0,0 1 0,-2 2 0,-2 2 0,0 2 0,-2 1 0,-6 3 0,-8 1 0,-7-2 0,-3-2 0,3-4 0,2-2 0,0-2 0,9 0 0,-3 0 0,8 0 0,-2 2 0,3 0 0,0 0 0,2 0 0,-1-2 0,2 0 0,-1 0 0,0 0 0,1 0 0,-1 0 0,0 0 0,1 0 0,-1 0 0,-1 0 0,1 0 0,-1 0 0,1 0 0,0 0 0,-1 0 0,0 0 0,0 0 0,1 0 0,0 0 0,-1 0 0,-1 0 0,0 0 0,3 1 0,1 1 0,0 0 0,0 0 0,-1 0 0,-1 0 0,0 0 0,-1 1 0,0-1 0,-1 0 0,1 0 0,0-1 0,-1 1 0,4 2 0,-1-1 0,1-1 0,1 0 0,8-5 0,3 3 0,15-6 0,0 4 0,4-2 0,0-1 0,-2 1 0,2-2 0,-3 0 0,0-1 0,-2 0 0,0 1 0,-2 0 0,-1 0 0,0 1 0,-4-1 0,-5 1 0,-3-3 0,-3 1 0,0 0 0,0 0 0,1 1 0,-1 0 0,1-1 0,0 0 0,1 0 0,4 0 0,-3 2 0,3 1 0,-4 1 0,3-1 0,1 1 0,0 0 0,1-2 0,1 1 0,1 1 0,2 1 0,-1 1 0,1 1 0,-1 0 0,0-1 0,0-2 0,-4 0 0,-4-1 0,-5 1 0,-2-2 0,-1 0 0,0-1 0,-2 1 0,-2 1 0,-4-2 0,-3 1 0,-3-1 0,1 0 0,-1 0 0,0-2 0,4 5 0,-1-5 0,4 3 0,0-1 0,-2-1 0,4 1 0,0-1 0,-3 0 0,5 2 0,-4 0 0,4 0 0,-1-1 0,1 0 0,0 2 0,0-1 0,1 2 0,0-1 0,0-2 0,-1 2 0,-1 1 0,-1 1 0,-1 0 0,0 0 0,-2 0 0,-1 0 0,-1 2 0,-1 0 0,-2 0 0,-1 0 0,-2 2 0,0 2 0,1 2 0,1 4 0,6-3 0,-1 2 0,3-4 0,-1 1 0,1 1 0,0 0 0,2 2 0,2-2 0,0 0 0,2-1 0,0-2 0,0 0 0,0 1 0,0 0 0,1 0 0,4-1 0,3-1 0,4 0 0,3 0 0,0-1 0,1 2 0,-2 0 0,0 0 0,2 3 0,-5-3 0,2 2 0,-7 0 0,2 0 0,-2 3 0,-2-4 0,-2 1 0,-2-2 0,0-1 0,0-2 0,-2-4 0,0-6 0,-1-4 0,2-4 0,1-4 0,0-2 0,0-4 0,0 0 0,0 2 0,0 3 0,0 4 0,0-2 0,0 8 0,0-8 0,0 14 0,0-6 0,0 5 0,0-2 0,0 0 0,0 0 0,0 1 0,0 0 0,0 0 0,0 0 0,0 1 0,0 1 0,-2 2 0,-2 2 0,-7 5 0,2 3 0,-6 9 0,5 3 0,-2 6 0,0-1 0,3-2 0,1-2 0,4-1 0,3-2 0,1 1 0,0-2 0,0-3 0,0-1 0,0-5 0,0 2 0,0-5 0,0 1 0,1-1 0,5 2 0,-2-4 0,5 2 0,-5-3 0,1 0 0,-1 0 0,0 0 0,1 0 0,-1 0 0,1 0 0,-1-3 0,1-4 0,0-2 0,3-6 0,-1 8 0,2-5 0,-2 6 0,1-1 0,5-3 0,-6 4 0,5-3 0,-6 4 0,0-2 0,-2 1 0,-1-1 0,-1 0 0,0 0 0,0 0 0,0 0 0,0 2 0,0 0 0,-1 3 0,0 11 0,-1-1 0,0 11 0,0-5 0,-2-1 0,0 1 0,0-3 0,0-3 0,2 3 0,0-4 0,-4 5 0,4-8 0,-4 4 0,4-5 0,0 1 0,0 0 0,0 0 0,0 1 0,0-1 0,0 1 0,0 0 0,0 2 0,0 0 0,0 0 0,0-1 0,0-1 0,0 0 0,-1-2 0,-1 0 0,0 0 0,-1-1 0,1 0 0,-1 0 0,-1-2 0,-1 0 0,-1 0 0,0 0 0,-1 0 0,0-1 0,1-5 0,2-7 0,1-7 0,-1-5 0,0 1 0,1 3 0,1 0 0,0 9 0,2-2 0,-1 10 0,-1 0 0,-2 3 0,1 1 0,-1 0 0,1 0 0,-1 0 0,-1 0 0,-2 0 0,0 0 0,0 0 0,2 0 0,1 2 0,0 1 0,1 2 0,-1 2 0,-1-1 0,1 3 0,-2-6 0,2 5 0,2-6 0,0 4 0,2-1 0,0 2 0,-3 0 0,2-1 0,-3 0 0,4-2 0,0 1 0,0-1 0,0 0 0,0 1 0,0-1 0,0 1 0,0-1 0,2 0 0,0 1 0,2-1 0,0 4 0,-2-4 0,2 2 0,-2-2 0,1 0 0,2-1 0,0 1 0,0-2 0,0 1 0,1-1 0,0 1 0,-1 1 0,0-2 0,-1 0 0,0 0 0,1 0 0,0 1 0,1-2 0,1 0 0,-2 1 0,-2 2 0,1 0 0,-1 0 0,0 0 0,1-2 0,-2 1 0,-1-1 0,-2 0 0,-1 1 0,-3 3 0,0-3 0,-3 3 0,1-5 0,-4 2 0,0 1 0,-1 0 0,1-1 0,2 1 0,0-2 0,2 0 0,1 0 0,1 1 0,-1-1 0,0 0 0,1 0 0,0 0 0,2 0 0,-1 1 0,-1-1 0,-1 2 0,0 0 0,0-2 0,0-1 0,1-1 0,0 0 0,0 2 0,1-1 0,1 3 0,2-1 0,-2 0 0,1 1 0,0 0 0,-2 1 0,-1 2 0,1-2 0,-4 3 0,5-4 0,-2 4 0,2-4 0,-1 0 0,2-1 0,0 0 0,1-1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5:24:38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96 391 24575,'-12'0'0,"4"0"0,2 0 0,3 0 0,-2 0 0,1 0 0,-2 0 0,3 0 0,-1 0 0,0 0 0,0 0 0,-1 0 0,1 0 0,-1 0 0,1 0 0,4 0 0,5 0 0,2 0 0,7 0 0,2 0 0,7 0 0,5 0 0,1 0 0,-3 0 0,-3 0 0,-2 0 0,-2 0 0,0 0 0,0 0 0,-2 0 0,-4 0 0,-4 0 0,-7 0 0,-9 0 0,-3 0 0,-12 0 0,-5 0 0,-3 0 0,0 0 0,6 0 0,6 0 0,5 0 0,5 0 0,1 0 0,1-2 0,2 0 0,0-1 0,0-1 0,1-2 0,1 2 0,0-3 0,2 1 0,0-1 0,0 1 0,-3 2 0,-2 3 0,-3 0 0,-1 1 0,-1 0 0,0 0 0,-1 0 0,0 0 0,2 0 0,1 0 0,5 0 0,4-1 0,2-1 0,2 0 0,3 0 0,-3 2 0,6-2 0,0 0 0,8-1 0,5 2 0,3 1 0,-2 0 0,-3 0 0,-7 0 0,-4 0 0,-4 0 0,-2 0 0,-2 0 0,-2 0 0,-4 0 0,-1 0 0,-3 0 0,5-3 0,0-1 0,2-2 0,0-1 0,0 0 0,0-3 0,0-1 0,0 0 0,0 4 0,0 0 0,0 2 0,0-1 0,0 1 0,0-1 0,0-2 0,0 0 0,0 1 0,0-2 0,0 3 0,0-3 0,0 3 0,0-1 0,0-2 0,0 0 0,0-1 0,0-1 0,0-2 0,0 3 0,1-2 0,1 1 0,1 3 0,1-2 0,-1 4 0,1-3 0,-1 1 0,1 0 0,-1-2 0,-1 5 0,1-2 0,-1 5 0,0-2 0,0 0 0,-1 2 0,-1 8 0,0 8 0,0 7 0,0 2 0,0 2 0,0-3 0,0 0 0,0-4 0,0-5 0,0-2 0,0-2 0,0 0 0,0 1 0,0 1 0,0 1 0,0-1 0,0-2 0,0-2 0,2-2 0,0 0 0,0 1 0,-1 0 0,3-2 0,-2 1 0,6-2 0,-4 0 0,-1-4 0,-1-10 0,-2-7 0,0-9 0,0-3 0,0 0 0,0 3 0,0 5 0,0 4 0,0 5 0,0 4 0,0 1 0,0 3 0,0 0 0,0 0 0,0-1 0,0 0 0,0 4 0,0 13 0,2-4 0,0 12 0,2-7 0,0 3 0,-2 0 0,0 0 0,-2-3 0,2-1 0,0 0 0,0-1 0,1-1 0,-1 0 0,1-2 0,1-1 0,-1 1 0,0-2 0,0 1 0,-1 0 0,0-1 0,-2 2 0,0-1 0,0 0 0,0 1 0,0-1 0,0-1 0,1 1 0,3 0 0,0 0 0,0 1 0,-2 1 0,1 0 0,-1-1 0,0-1 0,0-1 0,0-3 0,1 0 0,1-2 0,-1-2 0,-2-3 0,-1-9 0,0 4 0,0-7 0,0 4 0,0 3 0,0-4 0,0 6 0,0-2 0,0-2 0,0 1 0,-2 0 0,0 3 0,0 2 0,1 1 0,0 2 0,-2-3 0,2 2 0,-2-2 0,3 2 0,-2 1 0,0-1 0,0 0 0,0 1 0,2-3 0,0 1 0,0-1 0,0 2 0,0 0 0,0-1 0,0-1 0,0-2 0,0 0 0,-1 0 0,-2 1 0,1 0 0,0 1 0,2-2 0,0 3 0,0 0 0,0 1 0,0 0 0,0 1 0,0-1 0,0 0 0,0 0 0,0-1 0,0 3 0,0 6 0,0 1 0,0 8 0,-1-4 0,-2 4 0,-4 3 0,-3 4 0,-2 2 0,0-1 0,0-2 0,1-3 0,3-4 0,1-2 0,2-3 0,1-2 0,2-1 0,0-3 0,2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5:24:4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116 374 24575,'-10'0'0,"0"0"0,1 0 0,0 0 0,1 0 0,1 0 0,1 0 0,-1 0 0,0 0 0,0 0 0,0 0 0,1 0 0,1 0 0,1 0 0,1 0 0,-1 0 0,0 0 0,2 0 0,12 0 0,-4 0 0,13 0 0,-4 0 0,10 0 0,6 0 0,3 0 0,-3 0 0,-4 0 0,-5 0 0,0 0 0,-10 0 0,2-5 0,-10 1 0,1-2 0,-1 0 0,-2 3 0,2-1 0,-1 0 0,1 0 0,-1 1 0,-1-2 0,1 1 0,-1 0 0,0 1 0,4 0 0,-4 1 0,4 0 0,-4 0 0,2 0 0,0 0 0,0-2 0,0 1 0,-3-1 0,-1-1 0,0 1 0,0 1 0,0-2 0,0 1 0,0-2 0,-1 2 0,-2 0 0,-1 0 0,-1 1 0,1-2 0,-1 1 0,1-3 0,1 2 0,-1-3 0,1 3 0,-1 0 0,1-1 0,1 1 0,2 0 0,-1 1 0,-1 0 0,0 0 0,0 0 0,1 0 0,1-1 0,0-1 0,0 1 0,0-1 0,-3 2 0,2 0 0,-3-2 0,3 2 0,-2-2 0,-1 2 0,-1 0 0,1-1 0,0 1 0,0-3 0,-1 4 0,-1-1 0,1 4 0,-1 4 0,3-1 0,-1 8 0,2-1 0,-1 3 0,0 1 0,1 1 0,0 1 0,0 0 0,2 1 0,0 3 0,0-8 0,0 3 0,0-8 0,0 2 0,0 0 0,0-1 0,0 3 0,0-5 0,0 4 0,0-5 0,0 1 0,1-3 0,1 0 0,0-4 0,0-3 0,0-7 0,0-4 0,0-5 0,2-3 0,-2 1 0,1-1 0,1 2 0,-2 0 0,0-1 0,0 3 0,-2 1 0,2 4 0,0 3 0,0 3 0,-1 1 0,-1-1 0,0 2 0,0-3 0,0 4 0,0-1 0,0 2 0,0 0 0,1 1 0,1 2 0,0 2 0,0 2 0,-1 5 0,-1 4 0,0 3 0,0 4 0,0 2 0,0 3 0,0 2 0,0-2 0,0-3 0,0-2 0,0-3 0,0 0 0,0-1 0,0-2 0,0-3 0,0-2 0,0-1 0,0-2 0,0-1 0,1-2 0,3 0 0,0-2 0,-1-2 0,1-2 0,-2-5 0,2-4 0,0-4 0,-2-2 0,0-2 0,-2 0 0,0 1 0,0-1 0,0 2 0,0 1 0,0 1 0,0 4 0,0 1 0,0 0 0,0-2 0,0 5 0,0-2 0,0 5 0,0-2 0,0 0 0,0 1 0,0 1 0,0 5 0,0 6 0,0 2 0,0 7 0,0-2 0,0 3 0,0 2 0,0-1 0,0 1 0,0-1 0,0 1 0,0-1 0,0-1 0,0-3 0,0-2 0,0-2 0,1-1 0,2-2 0,-1-2 0,-1-4 0,-1-2 0,0-6 0,0-2 0,0-3 0,0 0 0,0-1 0,-1 2 0,-1-1 0,0 2 0,-2 2 0,2-5 0,0 7 0,0-6 0,2 7 0,0-1 0,0 1 0,0 1 0,0 1 0,-1 2 0,-1 1 0,-1 2 0,-1 0 0,0 0 0,-2 0 0,0 0 0,-2 0 0,1 0 0,-1 0 0,1 0 0,-1 0 0,3 0 0,-1 0 0,1 0 0,1 0 0,-1 0 0,1 0 0,1 1 0,-1 1 0,2 1 0,-2 1 0,2 0 0,-1 0 0,2-1 0,1 3 0,0 0 0,0 2 0,0 1 0,0 1 0,0-1 0,0-1 0,1 1 0,2-1 0,-1 0 0,0 0 0,-1-1 0,1 2 0,1-3 0,2 2 0,-3-5 0,4 2 0,-4-1 0,0 1 0,-2-1 0,0 0 0,1 0 0,2 0 0,-1 2 0,0-1 0,-2 1 0,0-1 0,0 1 0,1 0 0,1-1 0,1-2 0,3-1 0,0-1 0,0-1 0,1 0 0,-1 0 0,0-3 0,0-5 0,-1-6 0,-1-5 0,0 1 0,-2 0 0,0 3 0,3-2 0,-4 6 0,3-1 0,-4 4 0,0-1 0,1 1 0,1 0 0,0 0 0,1 0 0,0 1 0,-1-1 0,-1 0 0,1 2 0,0 0 0,0 1 0,0-2 0,1 0 0,-1 2 0,2 1 0,1 1 0,-1 1 0,0-2 0,-2 1 0,-2 3 0,0 3 0,0 3 0,0-1 0,0 2 0,0 1 0,0 1 0,0 0 0,0-2 0,0-1 0,-2-2 0,-2-1 0,-4-1 0,3-2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5:24:5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0 375 24575,'18'-12'0,"0"-3"0,2-1 0,6-7 0,-11 9 0,6-6 0,-9 10 0,2-4 0,-1 2 0,-2 1 0,-4 2 0,-1 1 0,-2 2 0,0 0 0,0 1 0,-2 1 0,1-1 0,-1 1 0,1-2 0,0 3 0,1-1 0,1 0 0,0 0 0,1 0 0,-2 0 0,0 1 0,0 0 0,-1 0 0,0 1 0,0-2 0,0 1 0,2 1 0,-1-2 0,2 2 0,-2-2 0,0 1 0,2 1 0,-1 0 0,0 2 0,0 0 0,0 0 0,-1 0 0,2 0 0,-1 0 0,2-2 0,0-1 0,0-1 0,-1 0 0,-2 5 0,-2 6 0,-3 6 0,-2 3 0,1 0 0,-2 0 0,2-1 0,-2 1 0,0-1 0,2 3 0,0-9 0,0 5 0,0-3 0,0-3 0,-2 3 0,2-5 0,0 1 0,0-2 0,2-6 0,0-17 0,0 6 0,0-17 0,0 10 0,2-6 0,0 1 0,2 3 0,0 4 0,0 0 0,0 2 0,-1 3 0,-2 1 0,-1 5 0,0 0 0,0 2 0,0 1 0,0-1 0,0 1 0,0-2 0,4 0 0,-3 0 0,2 1 0,-3 1 0,0-1 0,2 0 0,0-2 0,0 2 0,0-1 0,-2 0 0,0 1 0,0 1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5:25:01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124 180 24575,'-1'-9'0,"-1"-3"0,-3-3 0,0 3 0,-2-6 0,3 13 0,-2-6 0,0 7 0,-1-3 0,-1 2 0,2 2 0,-1 1 0,1 2 0,0 0 0,-1 0 0,1 0 0,1 0 0,1 2 0,2 4 0,2-1 0,0 4 0,0-3 0,0 3 0,0-1 0,0 1 0,0 1 0,0-2 0,0-1 0,0-1 0,0 0 0,0-2 0,0 0 0,0 1 0,0-1 0,0-2 0,6-7 0,3-3 0,7-5 0,0 3 0,1 0 0,-1 4 0,-1 1 0,-2 1 0,-3 2 0,-3-1 0,1 0 0,-3 1 0,2-4 0,-5 3 0,0-4 0,-2 2 0,0-3 0,0 1 0,0-1 0,0 2 0,0 1 0,0 2 0,0-1 0,0 0 0,0 0 0,0-1 0,0-1 0,-1-1 0,-3 1 0,0 0 0,-2 2 0,0 0 0,1 0 0,0 2 0,-1 0 0,-1 2 0,2 0 0,-4 0 0,4 0 0,-1 0 0,0 0 0,1 0 0,0 0 0,-2 0 0,1 1 0,0 3 0,2 3 0,1 4 0,2 1 0,0 2 0,1-2 0,0 1 0,0-5 0,0 2 0,0-3 0,0 2 0,0 3 0,0-5 0,0 3 0,0-5 0,0 2 0,0-1 0,0-1 0,0 1 0,0-2 0,0 2 0,0-3 0,0 2 0,0-2 0,0 1 0,0 1 0,0 0 0,0-1 0,0 0 0,0-3 0,0-4 0,0-7 0,0 1 0,0-5 0,0 5 0,0-5 0,0 0 0,0-1 0,0 2 0,0 1 0,0 0 0,0 4 0,0-2 0,0 4 0,0-2 0,0 1 0,0 1 0,0 1 0,0 0 0,0-1 0,0 0 0,0 2 0,0 0 0,0 0 0,0 0 0,0 3 0,0 6 0,0 1 0,0 5 0,2-1 0,3 1 0,2 4 0,1-5 0,1 3 0,-6-9 0,2 3 0,-3-3 0,0 1 0,0 0 0,0 2 0,-2-2 0,0 0 0,0 0 0,-2-2 0,0-1 0,-1-1 0,-3-1 0,2 1 0,-2 3 0,-5 1 0,6 0 0,-8-1 0,8-2 0,-2 0 0,0-2 0,1 0 0,0 0 0,0 0 0,2 0 0,-1 0 0,1 0 0,2-2 0,0-3 0,2 3 0,0-3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5:25:05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5:25:09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24575,'0'14'0,"0"-1"0,0-1 0,0-2 0,0-1 0,0 1 0,0 0 0,0-1 0,-2-2 0,0-1 0,-1 1 0,2 0 0,1 0 0,0-3 0,0 2 0,0-1 0,0-1 0,-2 0 0,0-1 0,-4 0 0,3-2 0,-3 1 0,3-2 0,-2 0 0,-1 0 0,0 0 0,-1 0 0,1 0 0,-1 0 0,1 0 0,-1 0 0,0 0 0,1 0 0,2-1 0,3-2 0,1-2 0,0-3 0,0 0 0,0 0 0,0 0 0,-2-1 0,0-3 0,-1 4 0,2-4 0,1 9 0,0 3 0,0 6 0,0 0 0,0 3 0,0-2 0,0 2 0,0 0 0,0 0 0,0-1 0,0 0 0,0-2 0,0 0 0,0 0 0,0-1 0,0 0 0,0 0 0,0-1 0,0 1 0,0-1 0,0 0 0,0-1 0,0-1 0,0-7 0,0-4 0,0-5 0,0-2 0,0-1 0,0 0 0,1-2 0,3 0 0,3 0 0,-1 1 0,1 3 0,-1 3 0,0 3 0,-2 6 0,-2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5:25:16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109 161 24575,'1'-8'0,"1"3"0,0 2 0,0-1 0,-2 0 0,0-1 0,0 1 0,0 0 0,0 2 0,0 8 0,0 12 0,0 15 0,-3 8 0,-6 0 0,-2-6 0,-4-7 0,2-7 0,4-3 0,2-5 0,3 2 0,2-8 0,-2 5 0,2-4 0,0 1 0,0-2 0,2 0 0,-1-1 0,-1-2 0,0 1 0,0-1 0,0-1 0,0-4 0,0-14 0,0-12 0,1-11 0,-1-5 0,-2 7 0,0 9 0,1 3 0,1 6 0,1 1 0,1 0 0,0 4 0,0 0 0,0 2 0,0 3 0,0 5 0,0 4 0,0 2 0,0 2 0,0-2 0,0-11 0,0-2 0,0-8 0,0 4 0,0 4 0,0 0 0,0 3 0,0 1 0,0-5 0,1 5 0,1-6 0,0 1 0,0 3 0,-1-3 0,-1 5 0,0-1 0,0 1 0,0 4 0,0 22 0,0-12 0,-2 21 0,0-15 0,-1 3 0,2 4 0,1-9 0,0 1 0,0-9 0,0 1 0,0 0 0,0 0 0,0 0 0,0 1 0,0 0 0,0 2 0,0 1 0,0 0 0,0-1 0,0-1 0,0 0 0,0-1 0,0 0 0,0-1 0,0 1 0,0-4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5:25:25.3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38 350 24575,'0'14'0,"0"2"0,0 0 0,0 3 0,1 0 0,2 1 0,-1-3 0,0-3 0,1-1 0,-1-5 0,1 2 0,-3-4 0,0 1 0,0 0 0,0-1 0,0-2 0,0 0 0,0 0 0,0 0 0,0 0 0,0 0 0,0 0 0,0-1 0,0 1 0,0 1 0,0 1 0,0-1 0,0 0 0,0 1 0,-1-2 0,-2 0 0,-1-2 0,-2-2 0,0 0 0,2 0 0,-2 0 0,1-2 0,0-6 0,1-8 0,0-6 0,1-4 0,1 0 0,2 5 0,0 4 0,0 3 0,0 5 0,0 2 0,1 5 0,3 0 0,0 1 0,1 1 0,-2 0 0,1 0 0,0 0 0,-1-2 0,1-2 0,0-4 0,2-6 0,-1-3 0,0-1 0,-1 0 0,-2 1 0,0 1 0,-2-3 0,0 0 0,0-2 0,0 0 0,0 1 0,0 3 0,0 4 0,0 2 0,0 2 0,0 1 0,-3 3 0,-1 0 0,-3 2 0,-2 0 0,1-2 0,2 4 0,0-4 0,4 1 0,0 0 0,2-1 0,0 0 0,0 0 0,0 0 0,0 0 0,0-1 0,0-3 0,0 2 0,0-2 0,0 3 0,0-1 0,0-1 0,2-1 0,0 0 0,0 1 0,0 3 0,1 1 0,-1 2 0,0-2 0,-2 0 0,0 0 0,0 0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322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4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2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8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99161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9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91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8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99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1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77EED16-1EF0-EE48-A525-11C6E8A14742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EC7CC6-B853-6C4B-B512-61682AFF3A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406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3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" Type="http://schemas.openxmlformats.org/officeDocument/2006/relationships/diagramData" Target="../diagrams/data1.xml"/><Relationship Id="rId21" Type="http://schemas.openxmlformats.org/officeDocument/2006/relationships/customXml" Target="../ink/ink7.xml"/><Relationship Id="rId7" Type="http://schemas.microsoft.com/office/2007/relationships/diagramDrawing" Target="../diagrams/drawing1.xml"/><Relationship Id="rId12" Type="http://schemas.openxmlformats.org/officeDocument/2006/relationships/image" Target="../media/image15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customXml" Target="../ink/ink2.xml"/><Relationship Id="rId24" Type="http://schemas.openxmlformats.org/officeDocument/2006/relationships/image" Target="../media/image21.png"/><Relationship Id="rId5" Type="http://schemas.openxmlformats.org/officeDocument/2006/relationships/diagramQuickStyle" Target="../diagrams/quickStyle1.xml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10" Type="http://schemas.openxmlformats.org/officeDocument/2006/relationships/image" Target="../media/image14.png"/><Relationship Id="rId19" Type="http://schemas.openxmlformats.org/officeDocument/2006/relationships/customXml" Target="../ink/ink6.xml"/><Relationship Id="rId4" Type="http://schemas.openxmlformats.org/officeDocument/2006/relationships/diagramLayout" Target="../diagrams/layout1.xml"/><Relationship Id="rId9" Type="http://schemas.openxmlformats.org/officeDocument/2006/relationships/customXml" Target="../ink/ink1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7FB0F-89A1-404E-90A3-0D46CEB9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7"/>
            <a:ext cx="1087037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826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31C52B-DEF9-4845-9A79-72C9330F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3DACD0E-B2B1-49C4-B085-D93AC5F6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ECB64-76CA-ED46-924E-0C425F6D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160356"/>
            <a:ext cx="6973150" cy="352600"/>
          </a:xfrm>
        </p:spPr>
        <p:txBody>
          <a:bodyPr>
            <a:normAutofit/>
          </a:bodyPr>
          <a:lstStyle/>
          <a:p>
            <a:r>
              <a:rPr lang="en-US" sz="1600" dirty="0"/>
              <a:t>Quantum image processing </a:t>
            </a:r>
            <a:r>
              <a:rPr lang="en-US" sz="1600"/>
              <a:t>use case </a:t>
            </a:r>
            <a:r>
              <a:rPr lang="en-US" sz="1600" dirty="0"/>
              <a:t>: </a:t>
            </a:r>
            <a:r>
              <a:rPr lang="en-US" sz="1600"/>
              <a:t>image matching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5074D-2B0A-40BB-B69E-C08F65EC3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15746-69F9-8342-95F4-7DB8C21B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829" y="267629"/>
            <a:ext cx="4417108" cy="6378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A1478-DA30-314D-BA4E-41D5535EF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93" y="2708622"/>
            <a:ext cx="4569724" cy="2305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7D6E9-4F98-B540-98A0-B76D83806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93" y="574500"/>
            <a:ext cx="4569724" cy="2072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123520-3505-7C4B-AE07-E0AA17FBFAEA}"/>
              </a:ext>
            </a:extLst>
          </p:cNvPr>
          <p:cNvSpPr txBox="1"/>
          <p:nvPr/>
        </p:nvSpPr>
        <p:spPr>
          <a:xfrm>
            <a:off x="4890361" y="3110065"/>
            <a:ext cx="27622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Step 1 Find out the matched area, </a:t>
            </a:r>
          </a:p>
          <a:p>
            <a:r>
              <a:rPr lang="en-IN" sz="1100" dirty="0"/>
              <a:t>          i.e., the pixels that IA = IB.</a:t>
            </a:r>
          </a:p>
          <a:p>
            <a:endParaRPr lang="en-IN" sz="1100" dirty="0"/>
          </a:p>
          <a:p>
            <a:r>
              <a:rPr lang="en-IN" sz="1100" dirty="0"/>
              <a:t>Step 2 Find out the upper left corner </a:t>
            </a:r>
          </a:p>
          <a:p>
            <a:r>
              <a:rPr lang="en-IN" sz="1100" dirty="0"/>
              <a:t>          of the matched area</a:t>
            </a:r>
          </a:p>
          <a:p>
            <a:endParaRPr lang="en-IN" sz="1100" dirty="0"/>
          </a:p>
          <a:p>
            <a:r>
              <a:rPr lang="en-IN" sz="1100" dirty="0"/>
              <a:t>Step 3 Change the probability of </a:t>
            </a:r>
          </a:p>
          <a:p>
            <a:r>
              <a:rPr lang="en-IN" sz="1100" dirty="0"/>
              <a:t>          subspace based on Grover’s algorithm</a:t>
            </a:r>
          </a:p>
          <a:p>
            <a:endParaRPr lang="en-IN" sz="1100" dirty="0"/>
          </a:p>
          <a:p>
            <a:r>
              <a:rPr lang="en-IN" sz="1100" dirty="0"/>
              <a:t>Step 4 Measurement.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0123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7B15-6373-A145-B38C-AD9BE9AA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08991"/>
          </a:xfrm>
        </p:spPr>
        <p:txBody>
          <a:bodyPr>
            <a:noAutofit/>
          </a:bodyPr>
          <a:lstStyle/>
          <a:p>
            <a:r>
              <a:rPr lang="en-US" sz="1800" dirty="0"/>
              <a:t>How CapsNet 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E3D97A-B422-434F-8B82-5D56CD9C1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835024"/>
            <a:ext cx="8750966" cy="5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8085-EF6D-9A41-9587-98068837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20142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Dynamic routing in </a:t>
            </a:r>
            <a:r>
              <a:rPr lang="en-US" sz="1800" dirty="0" err="1"/>
              <a:t>capsnet</a:t>
            </a: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D1D46-3914-E14E-A779-78B45647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61182-A709-E848-9E53-C90B9777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66" y="978408"/>
            <a:ext cx="10465634" cy="50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8085-EF6D-9A41-9587-98068837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20142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Implementing </a:t>
            </a:r>
            <a:r>
              <a:rPr lang="en-US" sz="1800" dirty="0" err="1"/>
              <a:t>capsnet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8436E-8BDC-564F-A40D-E5417999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702527"/>
            <a:ext cx="5511595" cy="615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6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72F-DB79-174B-95B9-CE75D4104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09352"/>
          </a:xfrm>
        </p:spPr>
        <p:txBody>
          <a:bodyPr>
            <a:normAutofit/>
          </a:bodyPr>
          <a:lstStyle/>
          <a:p>
            <a:r>
              <a:rPr lang="en-US" sz="1800" dirty="0"/>
              <a:t>superposition and entanglement and qubits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342007-5D7F-EE41-A6BB-24860353E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7" y="1204331"/>
            <a:ext cx="3327399" cy="197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88102-7001-B94F-97E1-BC5053C2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7" y="3190642"/>
            <a:ext cx="3327400" cy="800100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76F54E85-9D12-7341-B023-5D93CDBB633F}"/>
              </a:ext>
            </a:extLst>
          </p:cNvPr>
          <p:cNvSpPr/>
          <p:nvPr/>
        </p:nvSpPr>
        <p:spPr>
          <a:xfrm>
            <a:off x="4159404" y="804280"/>
            <a:ext cx="1728439" cy="148171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System exists in separate quantum state at the same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BA8AA-506B-6443-B70E-C682F589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54" y="4185190"/>
            <a:ext cx="3714025" cy="267281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3427B86F-8E31-DD41-BF04-657E048A72FB}"/>
              </a:ext>
            </a:extLst>
          </p:cNvPr>
          <p:cNvSpPr/>
          <p:nvPr/>
        </p:nvSpPr>
        <p:spPr>
          <a:xfrm>
            <a:off x="4579076" y="2719582"/>
            <a:ext cx="2865863" cy="18064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quantum states of two or more objects have to be described with reference to each other, even though the individual objects may be spatially separated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F29B6-FAC3-8847-85B7-B202170A141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980791" y="4514930"/>
            <a:ext cx="5237563" cy="22774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0708B1-EFDA-2348-9C79-53DE42378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926" y="1379883"/>
            <a:ext cx="4223679" cy="2467288"/>
          </a:xfrm>
          <a:prstGeom prst="rect">
            <a:avLst/>
          </a:prstGeom>
        </p:spPr>
      </p:pic>
      <p:sp>
        <p:nvSpPr>
          <p:cNvPr id="12" name="Cloud 11">
            <a:extLst>
              <a:ext uri="{FF2B5EF4-FFF2-40B4-BE49-F238E27FC236}">
                <a16:creationId xmlns:a16="http://schemas.microsoft.com/office/drawing/2014/main" id="{BB76FE64-44EF-F043-B5EB-51897AA3E5F6}"/>
              </a:ext>
            </a:extLst>
          </p:cNvPr>
          <p:cNvSpPr/>
          <p:nvPr/>
        </p:nvSpPr>
        <p:spPr>
          <a:xfrm>
            <a:off x="9155151" y="190964"/>
            <a:ext cx="2442836" cy="148171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quantum mechanics allows the qubit to be in a coherent superposition of both states simultaneously</a:t>
            </a:r>
            <a:endParaRPr lang="en-US" sz="1200" dirty="0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CF9D6F4D-E9D2-0842-9B17-E4F219A5D0B2}"/>
              </a:ext>
            </a:extLst>
          </p:cNvPr>
          <p:cNvSpPr/>
          <p:nvPr/>
        </p:nvSpPr>
        <p:spPr>
          <a:xfrm>
            <a:off x="2105728" y="587061"/>
            <a:ext cx="1454596" cy="119310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Synthetic ions with large coherence and natural ions with less coherence</a:t>
            </a:r>
          </a:p>
        </p:txBody>
      </p:sp>
    </p:spTree>
    <p:extLst>
      <p:ext uri="{BB962C8B-B14F-4D97-AF65-F5344CB8AC3E}">
        <p14:creationId xmlns:p14="http://schemas.microsoft.com/office/powerpoint/2010/main" val="340804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31C52B-DEF9-4845-9A79-72C9330F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3DACD0E-B2B1-49C4-B085-D93AC5F6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ECB64-76CA-ED46-924E-0C425F6D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160356"/>
            <a:ext cx="6340519" cy="329408"/>
          </a:xfrm>
        </p:spPr>
        <p:txBody>
          <a:bodyPr>
            <a:normAutofit/>
          </a:bodyPr>
          <a:lstStyle/>
          <a:p>
            <a:r>
              <a:rPr lang="en-US" sz="1600" dirty="0"/>
              <a:t>Quantum image processing steps : Encoding 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5074D-2B0A-40BB-B69E-C08F65EC3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15746-69F9-8342-95F4-7DB8C21B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829" y="267629"/>
            <a:ext cx="4417108" cy="637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A8774-05CB-2741-9610-B4227C576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92" y="650120"/>
            <a:ext cx="6852522" cy="48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4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31C52B-DEF9-4845-9A79-72C9330F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3DACD0E-B2B1-49C4-B085-D93AC5F6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ECB64-76CA-ED46-924E-0C425F6D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160356"/>
            <a:ext cx="6973150" cy="352600"/>
          </a:xfrm>
        </p:spPr>
        <p:txBody>
          <a:bodyPr>
            <a:normAutofit/>
          </a:bodyPr>
          <a:lstStyle/>
          <a:p>
            <a:r>
              <a:rPr lang="en-US" sz="1600" dirty="0"/>
              <a:t>Quantum image processing steps : Image transformation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5074D-2B0A-40BB-B69E-C08F65EC3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15746-69F9-8342-95F4-7DB8C21B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829" y="267629"/>
            <a:ext cx="4417108" cy="6378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5CF0D6-C06A-244C-9DED-3159D02C7144}"/>
              </a:ext>
            </a:extLst>
          </p:cNvPr>
          <p:cNvSpPr txBox="1"/>
          <p:nvPr/>
        </p:nvSpPr>
        <p:spPr>
          <a:xfrm>
            <a:off x="434898" y="1761893"/>
            <a:ext cx="71400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Fast </a:t>
            </a:r>
            <a:r>
              <a:rPr lang="en-IN" sz="1100" b="1" dirty="0">
                <a:solidFill>
                  <a:srgbClr val="00B050"/>
                </a:solidFill>
              </a:rPr>
              <a:t>geometric transformations </a:t>
            </a:r>
            <a:r>
              <a:rPr lang="en-IN" sz="1100" dirty="0"/>
              <a:t>such as the two-point swapping, flip, co-ordinate swapping, orthogonal rotations and </a:t>
            </a:r>
          </a:p>
          <a:p>
            <a:r>
              <a:rPr lang="en-IN" sz="1100" dirty="0"/>
              <a:t>their variants for quantum images, are proposed using the basic quantum gates, NOT, CNOT and Toffoli gates.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59F3E-35FA-A94B-9965-AD6F1AF2FE1C}"/>
              </a:ext>
            </a:extLst>
          </p:cNvPr>
          <p:cNvSpPr txBox="1"/>
          <p:nvPr/>
        </p:nvSpPr>
        <p:spPr>
          <a:xfrm>
            <a:off x="434898" y="2564780"/>
            <a:ext cx="6768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Based on the characteristics of the FRQI representation, a general form of the </a:t>
            </a:r>
            <a:r>
              <a:rPr lang="en-IN" sz="1100" b="1" dirty="0">
                <a:solidFill>
                  <a:srgbClr val="00B050"/>
                </a:solidFill>
              </a:rPr>
              <a:t>colour related transformations</a:t>
            </a:r>
            <a:r>
              <a:rPr lang="en-IN" sz="1100" dirty="0">
                <a:solidFill>
                  <a:srgbClr val="00B050"/>
                </a:solidFill>
              </a:rPr>
              <a:t> </a:t>
            </a:r>
          </a:p>
          <a:p>
            <a:r>
              <a:rPr lang="en-IN" sz="1100" dirty="0"/>
              <a:t>Can be carried out by single qubit gates such as X, Z, and H gates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E0AAA-49D8-4341-BD94-6CC9B9C33585}"/>
              </a:ext>
            </a:extLst>
          </p:cNvPr>
          <p:cNvSpPr txBox="1"/>
          <p:nvPr/>
        </p:nvSpPr>
        <p:spPr>
          <a:xfrm>
            <a:off x="434898" y="3367667"/>
            <a:ext cx="6859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The </a:t>
            </a:r>
            <a:r>
              <a:rPr lang="en-IN" sz="1100" b="1" dirty="0">
                <a:solidFill>
                  <a:srgbClr val="00B050"/>
                </a:solidFill>
              </a:rPr>
              <a:t>global scrambling </a:t>
            </a:r>
            <a:r>
              <a:rPr lang="en-IN" sz="1100" dirty="0"/>
              <a:t>partitions the target image into m ×n sub-blocks by performing the permutation operation </a:t>
            </a:r>
          </a:p>
          <a:p>
            <a:r>
              <a:rPr lang="en-IN" sz="1100" dirty="0"/>
              <a:t>with the CNOT gate and NOT gate.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D3AC42-3BBC-3E4D-8C38-715C60295021}"/>
              </a:ext>
            </a:extLst>
          </p:cNvPr>
          <p:cNvSpPr txBox="1"/>
          <p:nvPr/>
        </p:nvSpPr>
        <p:spPr>
          <a:xfrm>
            <a:off x="434898" y="1115122"/>
            <a:ext cx="6875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Basic idea of image </a:t>
            </a:r>
            <a:r>
              <a:rPr lang="en-IN" sz="1100" b="1" dirty="0">
                <a:solidFill>
                  <a:srgbClr val="00B050"/>
                </a:solidFill>
              </a:rPr>
              <a:t>compression</a:t>
            </a:r>
            <a:r>
              <a:rPr lang="en-IN" sz="1100" dirty="0"/>
              <a:t> is to reduce the number of quantum gates by simplifying Boolean expressions and </a:t>
            </a:r>
          </a:p>
          <a:p>
            <a:r>
              <a:rPr lang="en-IN" sz="1100" dirty="0"/>
              <a:t>by reducing the number of qubits representing a quantum image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F0906-2598-7F4A-8841-7BEA8180D4B2}"/>
              </a:ext>
            </a:extLst>
          </p:cNvPr>
          <p:cNvSpPr txBox="1"/>
          <p:nvPr/>
        </p:nvSpPr>
        <p:spPr>
          <a:xfrm>
            <a:off x="524107" y="4215161"/>
            <a:ext cx="7008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</a:t>
            </a:r>
            <a:r>
              <a:rPr lang="en-US" sz="1100" b="1" dirty="0">
                <a:solidFill>
                  <a:srgbClr val="00B050"/>
                </a:solidFill>
              </a:rPr>
              <a:t>segmentation</a:t>
            </a:r>
            <a:r>
              <a:rPr lang="en-US" sz="1100" dirty="0"/>
              <a:t> is achieved by </a:t>
            </a:r>
            <a:r>
              <a:rPr lang="en-IN" sz="1100" dirty="0"/>
              <a:t>using an operator prepared by an orthogonal basis and the grey level information </a:t>
            </a:r>
          </a:p>
          <a:p>
            <a:r>
              <a:rPr lang="en-IN" sz="1100" dirty="0"/>
              <a:t>encoded into the ground state of the quantum state to make an equivalent determination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21755-5607-A046-9B25-0FF7D5FFFAAB}"/>
              </a:ext>
            </a:extLst>
          </p:cNvPr>
          <p:cNvSpPr txBox="1"/>
          <p:nvPr/>
        </p:nvSpPr>
        <p:spPr>
          <a:xfrm>
            <a:off x="524107" y="4951141"/>
            <a:ext cx="45929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rgbClr val="00B050"/>
                </a:solidFill>
              </a:rPr>
              <a:t>Feature extraction</a:t>
            </a:r>
          </a:p>
          <a:p>
            <a:r>
              <a:rPr lang="en-IN" sz="1100" dirty="0"/>
              <a:t>Step1:quantum segmented images are obtained by coordinate transformation</a:t>
            </a:r>
          </a:p>
          <a:p>
            <a:r>
              <a:rPr lang="en-IN" sz="1100" dirty="0"/>
              <a:t>Step2: The gradient of the pixel is calculated by Kirsch operator</a:t>
            </a:r>
          </a:p>
          <a:p>
            <a:r>
              <a:rPr lang="en-IN" sz="1100" dirty="0"/>
              <a:t>Step3: The gradient is classified by the threshold operation</a:t>
            </a:r>
          </a:p>
          <a:p>
            <a:r>
              <a:rPr lang="en-IN" sz="1100" dirty="0"/>
              <a:t>Step4: from the final output of the quantum state</a:t>
            </a:r>
          </a:p>
          <a:p>
            <a:endParaRPr lang="en-US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450FA4-336A-D94F-946A-0E74CBB4F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5842613"/>
            <a:ext cx="1982767" cy="4067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AB48FA-2C0C-8741-9641-C8606E816DBD}"/>
              </a:ext>
            </a:extLst>
          </p:cNvPr>
          <p:cNvSpPr txBox="1"/>
          <p:nvPr/>
        </p:nvSpPr>
        <p:spPr>
          <a:xfrm>
            <a:off x="524107" y="6205856"/>
            <a:ext cx="2810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When 𝑇</a:t>
            </a:r>
            <a:r>
              <a:rPr lang="en-IN" sz="1100" baseline="-25000" dirty="0"/>
              <a:t>𝑌𝑋</a:t>
            </a:r>
            <a:r>
              <a:rPr lang="en-IN" sz="1100" dirty="0"/>
              <a:t>=1means edge point, otherwise not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96805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31C52B-DEF9-4845-9A79-72C9330F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3DACD0E-B2B1-49C4-B085-D93AC5F6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ECB64-76CA-ED46-924E-0C425F6D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160356"/>
            <a:ext cx="6973150" cy="352600"/>
          </a:xfrm>
        </p:spPr>
        <p:txBody>
          <a:bodyPr>
            <a:normAutofit/>
          </a:bodyPr>
          <a:lstStyle/>
          <a:p>
            <a:r>
              <a:rPr lang="en-US" sz="1600" dirty="0"/>
              <a:t>Quantum image processing steps : Error correction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5074D-2B0A-40BB-B69E-C08F65EC3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15746-69F9-8342-95F4-7DB8C21B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829" y="267629"/>
            <a:ext cx="4417108" cy="637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D5DD260-1051-484F-9044-55BC220D9A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5396255"/>
              </p:ext>
            </p:extLst>
          </p:nvPr>
        </p:nvGraphicFramePr>
        <p:xfrm>
          <a:off x="579748" y="2190288"/>
          <a:ext cx="2201224" cy="1906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7C00B36-8FBB-784A-B2C7-5EC1DEF222E6}"/>
              </a:ext>
            </a:extLst>
          </p:cNvPr>
          <p:cNvSpPr txBox="1"/>
          <p:nvPr/>
        </p:nvSpPr>
        <p:spPr>
          <a:xfrm>
            <a:off x="3159940" y="695614"/>
            <a:ext cx="42739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 Peter Shor first discovered this method of formulating a </a:t>
            </a:r>
            <a:r>
              <a:rPr lang="en-IN" sz="1100" i="1" dirty="0"/>
              <a:t>quantum error </a:t>
            </a:r>
          </a:p>
          <a:p>
            <a:r>
              <a:rPr lang="en-IN" sz="1100" i="1" dirty="0"/>
              <a:t>correcting code</a:t>
            </a:r>
            <a:r>
              <a:rPr lang="en-IN" sz="1100" dirty="0"/>
              <a:t> by storing the information of one qubit onto a </a:t>
            </a:r>
          </a:p>
          <a:p>
            <a:r>
              <a:rPr lang="en-IN" sz="1100" dirty="0"/>
              <a:t>highly entangled state of nine qubits.</a:t>
            </a:r>
          </a:p>
          <a:p>
            <a:endParaRPr lang="en-IN" sz="1100" dirty="0"/>
          </a:p>
          <a:p>
            <a:r>
              <a:rPr lang="en-IN" sz="1100" dirty="0"/>
              <a:t>A syndrome measurement can determine whether a qubit has been </a:t>
            </a:r>
          </a:p>
          <a:p>
            <a:r>
              <a:rPr lang="en-IN" sz="1100" dirty="0"/>
              <a:t>corrupted, and if so, which one.</a:t>
            </a:r>
            <a:endParaRPr lang="en-US" sz="11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6B9E98-CB11-014E-AFCF-7182AC54A1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624" y="1832474"/>
            <a:ext cx="2527300" cy="133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75D85D-9B14-7545-AF64-A8C09CC70C08}"/>
                  </a:ext>
                </a:extLst>
              </p14:cNvPr>
              <p14:cNvContentPartPr/>
              <p14:nvPr/>
            </p14:nvContentPartPr>
            <p14:xfrm>
              <a:off x="4248834" y="1830828"/>
              <a:ext cx="243720" cy="195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75D85D-9B14-7545-AF64-A8C09CC70C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0194" y="1822188"/>
                <a:ext cx="2613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C44C656-EA57-3641-812A-8A64C74AA5DB}"/>
                  </a:ext>
                </a:extLst>
              </p14:cNvPr>
              <p14:cNvContentPartPr/>
              <p14:nvPr/>
            </p14:nvContentPartPr>
            <p14:xfrm>
              <a:off x="4307514" y="2242668"/>
              <a:ext cx="122400" cy="14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C44C656-EA57-3641-812A-8A64C74AA5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98874" y="2233668"/>
                <a:ext cx="1400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5B8AC05-489E-4E41-80F8-9FAE441AE4A2}"/>
                  </a:ext>
                </a:extLst>
              </p14:cNvPr>
              <p14:cNvContentPartPr/>
              <p14:nvPr/>
            </p14:nvContentPartPr>
            <p14:xfrm>
              <a:off x="4314714" y="2617788"/>
              <a:ext cx="122400" cy="134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5B8AC05-489E-4E41-80F8-9FAE441AE4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06074" y="2609148"/>
                <a:ext cx="140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71BD860-7E9C-BF48-B0F6-B7A21E347BE6}"/>
                  </a:ext>
                </a:extLst>
              </p14:cNvPr>
              <p14:cNvContentPartPr/>
              <p14:nvPr/>
            </p14:nvContentPartPr>
            <p14:xfrm>
              <a:off x="4294914" y="2615628"/>
              <a:ext cx="125280" cy="135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71BD860-7E9C-BF48-B0F6-B7A21E347BE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85914" y="2606628"/>
                <a:ext cx="1429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C14B38-D1FA-1145-8A6F-913EB93D4C0C}"/>
                  </a:ext>
                </a:extLst>
              </p14:cNvPr>
              <p14:cNvContentPartPr/>
              <p14:nvPr/>
            </p14:nvContentPartPr>
            <p14:xfrm>
              <a:off x="5599554" y="2934948"/>
              <a:ext cx="62280" cy="75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C14B38-D1FA-1145-8A6F-913EB93D4C0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90914" y="2925948"/>
                <a:ext cx="799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9273B6-BF1E-134E-BA89-4700FC8F0A7D}"/>
                  </a:ext>
                </a:extLst>
              </p14:cNvPr>
              <p14:cNvContentPartPr/>
              <p14:nvPr/>
            </p14:nvContentPartPr>
            <p14:xfrm>
              <a:off x="4349994" y="2706708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9273B6-BF1E-134E-BA89-4700FC8F0A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40994" y="26977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53FA21C-D228-B44C-8797-7C4A0101A8F9}"/>
                  </a:ext>
                </a:extLst>
              </p14:cNvPr>
              <p14:cNvContentPartPr/>
              <p14:nvPr/>
            </p14:nvContentPartPr>
            <p14:xfrm>
              <a:off x="4392114" y="2652348"/>
              <a:ext cx="38520" cy="70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53FA21C-D228-B44C-8797-7C4A0101A8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83474" y="2643708"/>
                <a:ext cx="56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8BC89B5-FE7A-7D4C-AEFE-90C883C27BE6}"/>
                  </a:ext>
                </a:extLst>
              </p14:cNvPr>
              <p14:cNvContentPartPr/>
              <p14:nvPr/>
            </p14:nvContentPartPr>
            <p14:xfrm>
              <a:off x="4354314" y="2229348"/>
              <a:ext cx="42120" cy="166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8BC89B5-FE7A-7D4C-AEFE-90C883C27BE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45674" y="2220708"/>
                <a:ext cx="597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FED18F-4D8A-F341-A3EA-88128C031B53}"/>
                  </a:ext>
                </a:extLst>
              </p14:cNvPr>
              <p14:cNvContentPartPr/>
              <p14:nvPr/>
            </p14:nvContentPartPr>
            <p14:xfrm>
              <a:off x="4391034" y="2079588"/>
              <a:ext cx="21960" cy="221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FED18F-4D8A-F341-A3EA-88128C031B5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73394" y="2061948"/>
                <a:ext cx="57600" cy="25704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DBF60D9-838E-4D4C-A7DE-930A8670285D}"/>
              </a:ext>
            </a:extLst>
          </p:cNvPr>
          <p:cNvSpPr txBox="1"/>
          <p:nvPr/>
        </p:nvSpPr>
        <p:spPr>
          <a:xfrm>
            <a:off x="3159940" y="3456877"/>
            <a:ext cx="32303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Operations for error corrections:</a:t>
            </a:r>
          </a:p>
          <a:p>
            <a:pPr marL="228600" indent="-228600">
              <a:buAutoNum type="arabicPeriod"/>
            </a:pPr>
            <a:r>
              <a:rPr lang="en-US" sz="1100" dirty="0"/>
              <a:t>Bit Flip</a:t>
            </a:r>
          </a:p>
          <a:p>
            <a:pPr marL="228600" indent="-228600">
              <a:buAutoNum type="arabicPeriod"/>
            </a:pPr>
            <a:r>
              <a:rPr lang="en-US" sz="1100" dirty="0"/>
              <a:t>Sign Flip</a:t>
            </a:r>
          </a:p>
          <a:p>
            <a:pPr marL="228600" indent="-228600">
              <a:buAutoNum type="arabicPeriod"/>
            </a:pPr>
            <a:r>
              <a:rPr lang="en-US" sz="1100" dirty="0"/>
              <a:t>Shor code, which corrects both bit and phase flip</a:t>
            </a:r>
          </a:p>
          <a:p>
            <a:pPr marL="228600" indent="-228600">
              <a:buAutoNum type="arabicPeriod"/>
            </a:pPr>
            <a:endParaRPr lang="en-US" sz="11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91C200B5-5B13-5446-82E5-FE3EBA08C344}"/>
              </a:ext>
            </a:extLst>
          </p:cNvPr>
          <p:cNvSpPr/>
          <p:nvPr/>
        </p:nvSpPr>
        <p:spPr>
          <a:xfrm>
            <a:off x="320184" y="1774491"/>
            <a:ext cx="1482826" cy="695614"/>
          </a:xfrm>
          <a:prstGeom prst="cloud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decoherence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A2C40E-9657-9146-8AC2-976194FB66E9}"/>
              </a:ext>
            </a:extLst>
          </p:cNvPr>
          <p:cNvSpPr/>
          <p:nvPr/>
        </p:nvSpPr>
        <p:spPr>
          <a:xfrm>
            <a:off x="1694985" y="3854663"/>
            <a:ext cx="1206935" cy="695614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coherence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2B6ABD-83CE-6640-B4E7-177E55F8E77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59940" y="4213340"/>
            <a:ext cx="3230372" cy="25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31C52B-DEF9-4845-9A79-72C9330F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3DACD0E-B2B1-49C4-B085-D93AC5F6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ECB64-76CA-ED46-924E-0C425F6D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160356"/>
            <a:ext cx="6973150" cy="352600"/>
          </a:xfrm>
        </p:spPr>
        <p:txBody>
          <a:bodyPr>
            <a:normAutofit/>
          </a:bodyPr>
          <a:lstStyle/>
          <a:p>
            <a:r>
              <a:rPr lang="en-US" sz="1600" dirty="0"/>
              <a:t>Quantum image processing steps : Error correction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5074D-2B0A-40BB-B69E-C08F65EC3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15746-69F9-8342-95F4-7DB8C21B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927" y="267629"/>
            <a:ext cx="4376009" cy="6378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1E0A2-435F-3842-BA9A-71776450F539}"/>
              </a:ext>
            </a:extLst>
          </p:cNvPr>
          <p:cNvSpPr txBox="1"/>
          <p:nvPr/>
        </p:nvSpPr>
        <p:spPr>
          <a:xfrm>
            <a:off x="437745" y="466926"/>
            <a:ext cx="7189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The four Pauli operators, </a:t>
            </a:r>
            <a:r>
              <a:rPr lang="en-IN" sz="1100" i="1" dirty="0"/>
              <a:t>I, X, Z</a:t>
            </a:r>
            <a:r>
              <a:rPr lang="en-IN" sz="1100" dirty="0"/>
              <a:t>, </a:t>
            </a:r>
            <a:r>
              <a:rPr lang="en-IN" sz="1100" i="1" dirty="0"/>
              <a:t>Y</a:t>
            </a:r>
            <a:r>
              <a:rPr lang="en-IN" sz="1100" dirty="0"/>
              <a:t>, allow us to express the four possible effects of the environment on a qubit in the state,</a:t>
            </a:r>
          </a:p>
          <a:p>
            <a:r>
              <a:rPr lang="en-IN" sz="1100" dirty="0"/>
              <a:t> |</a:t>
            </a:r>
            <a:r>
              <a:rPr lang="el-GR" sz="1100" dirty="0"/>
              <a:t>ψ〉 = α</a:t>
            </a:r>
            <a:r>
              <a:rPr lang="el-GR" sz="1100" baseline="-25000" dirty="0"/>
              <a:t>0</a:t>
            </a:r>
            <a:r>
              <a:rPr lang="el-GR" sz="1100" dirty="0"/>
              <a:t>|0〉 + α</a:t>
            </a:r>
            <a:r>
              <a:rPr lang="el-GR" sz="1100" baseline="-25000" dirty="0"/>
              <a:t>1</a:t>
            </a:r>
            <a:r>
              <a:rPr lang="el-GR" sz="1100" dirty="0"/>
              <a:t>|1〉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9A843-EEC7-E34E-868A-525A62E33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84" y="833723"/>
            <a:ext cx="2096127" cy="1144239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34F83398-5AB8-B247-968D-7C2BF9B2E5E1}"/>
              </a:ext>
            </a:extLst>
          </p:cNvPr>
          <p:cNvSpPr/>
          <p:nvPr/>
        </p:nvSpPr>
        <p:spPr>
          <a:xfrm>
            <a:off x="4327859" y="673312"/>
            <a:ext cx="1929161" cy="866214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can’t be cloned</a:t>
            </a:r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2561567B-953D-A048-A288-E11B595A42CC}"/>
              </a:ext>
            </a:extLst>
          </p:cNvPr>
          <p:cNvSpPr/>
          <p:nvPr/>
        </p:nvSpPr>
        <p:spPr>
          <a:xfrm>
            <a:off x="665702" y="1023748"/>
            <a:ext cx="1929161" cy="866214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Both X and Z errors can happen together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1873E-16B0-644E-BEA0-334860BFC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09" y="2298729"/>
            <a:ext cx="3765550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137FB8-BB87-A74F-9658-9F187476E2E2}"/>
              </a:ext>
            </a:extLst>
          </p:cNvPr>
          <p:cNvSpPr txBox="1"/>
          <p:nvPr/>
        </p:nvSpPr>
        <p:spPr>
          <a:xfrm>
            <a:off x="562309" y="2037119"/>
            <a:ext cx="3147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Step1 : encode data in high dimension Hilbert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2855D-4C5D-7441-8BCD-57248C777337}"/>
              </a:ext>
            </a:extLst>
          </p:cNvPr>
          <p:cNvSpPr txBox="1"/>
          <p:nvPr/>
        </p:nvSpPr>
        <p:spPr>
          <a:xfrm>
            <a:off x="4780658" y="2060612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Stpe2 : consider the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405AF-09E9-9141-9783-F8DCC90367F2}"/>
              </a:ext>
            </a:extLst>
          </p:cNvPr>
          <p:cNvSpPr txBox="1"/>
          <p:nvPr/>
        </p:nvSpPr>
        <p:spPr>
          <a:xfrm>
            <a:off x="4780658" y="2298729"/>
            <a:ext cx="1986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Error can happen for X, Y or 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C21C93-0A80-F749-B3BB-A0DEC2839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426" y="2564022"/>
            <a:ext cx="1678665" cy="4196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8CCA0C8-01AB-A045-9C2B-27A5A9EB2E1E}"/>
              </a:ext>
            </a:extLst>
          </p:cNvPr>
          <p:cNvSpPr txBox="1"/>
          <p:nvPr/>
        </p:nvSpPr>
        <p:spPr>
          <a:xfrm>
            <a:off x="4738395" y="2940442"/>
            <a:ext cx="23086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Where F is called the error subspace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E6571A-ACDE-AD4E-9794-43238A1E1F7F}"/>
              </a:ext>
            </a:extLst>
          </p:cNvPr>
          <p:cNvSpPr txBox="1"/>
          <p:nvPr/>
        </p:nvSpPr>
        <p:spPr>
          <a:xfrm>
            <a:off x="665702" y="4013229"/>
            <a:ext cx="1792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 is called as code subspace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087BF6-DC53-C54B-8354-8D610B29D554}"/>
              </a:ext>
            </a:extLst>
          </p:cNvPr>
          <p:cNvSpPr txBox="1"/>
          <p:nvPr/>
        </p:nvSpPr>
        <p:spPr>
          <a:xfrm>
            <a:off x="4717336" y="3249648"/>
            <a:ext cx="3033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Step3 : measuring the errors</a:t>
            </a:r>
          </a:p>
          <a:p>
            <a:r>
              <a:rPr lang="en-US" sz="1100" dirty="0"/>
              <a:t>As C and F are mutually orthogonal, it is possible </a:t>
            </a:r>
          </a:p>
          <a:p>
            <a:r>
              <a:rPr lang="en-US" sz="1100" dirty="0"/>
              <a:t>to distinguish in which subspace the logical qubit</a:t>
            </a:r>
          </a:p>
          <a:p>
            <a:r>
              <a:rPr lang="en-US" sz="1100" dirty="0"/>
              <a:t>exists by projective measurement.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C40294B-E614-FA42-A753-CCC712916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3346" y="4013229"/>
            <a:ext cx="3147015" cy="3261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8933557-07C5-9D48-8DB3-8C1469CBB3B0}"/>
              </a:ext>
            </a:extLst>
          </p:cNvPr>
          <p:cNvSpPr txBox="1"/>
          <p:nvPr/>
        </p:nvSpPr>
        <p:spPr>
          <a:xfrm>
            <a:off x="4480117" y="4226684"/>
            <a:ext cx="2435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z</a:t>
            </a:r>
            <a:r>
              <a:rPr lang="en-US" sz="1100" baseline="-25000" dirty="0"/>
              <a:t>1</a:t>
            </a:r>
            <a:r>
              <a:rPr lang="en-US" sz="1100" dirty="0"/>
              <a:t>z</a:t>
            </a:r>
            <a:r>
              <a:rPr lang="en-US" sz="1100" baseline="-25000" dirty="0"/>
              <a:t>2</a:t>
            </a:r>
            <a:r>
              <a:rPr lang="en-US" sz="1100" dirty="0"/>
              <a:t> is stabilizer measurement operator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C2E30F-6DA9-884F-ACCA-DE8B5A67D5C2}"/>
              </a:ext>
            </a:extLst>
          </p:cNvPr>
          <p:cNvSpPr txBox="1"/>
          <p:nvPr/>
        </p:nvSpPr>
        <p:spPr>
          <a:xfrm>
            <a:off x="356565" y="4450609"/>
            <a:ext cx="45223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** a quantum code distance is the minimum size error that goes undetected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1CE19A-9329-9342-80A3-0C9C86FFA874}"/>
              </a:ext>
            </a:extLst>
          </p:cNvPr>
          <p:cNvSpPr txBox="1"/>
          <p:nvPr/>
        </p:nvSpPr>
        <p:spPr>
          <a:xfrm>
            <a:off x="562309" y="4854102"/>
            <a:ext cx="7507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Stabilizer Codes :</a:t>
            </a:r>
          </a:p>
          <a:p>
            <a:r>
              <a:rPr lang="en-US" sz="1100" dirty="0"/>
              <a:t>A stabilizer code can be represented by [</a:t>
            </a:r>
            <a:r>
              <a:rPr lang="en-US" sz="1100" dirty="0" err="1"/>
              <a:t>n,k,d</a:t>
            </a:r>
            <a:r>
              <a:rPr lang="en-US" sz="1100" dirty="0"/>
              <a:t>] where n is number of qubits, k is number of logical qubits and d is code distance.</a:t>
            </a:r>
          </a:p>
          <a:p>
            <a:pPr marL="285750" indent="-285750">
              <a:buAutoNum type="romanLcPeriod"/>
            </a:pPr>
            <a:r>
              <a:rPr lang="en-US" sz="1100" dirty="0"/>
              <a:t>They must be Pauli group elements</a:t>
            </a:r>
          </a:p>
          <a:p>
            <a:pPr marL="285750" indent="-285750">
              <a:buAutoNum type="romanLcPeriod"/>
            </a:pPr>
            <a:r>
              <a:rPr lang="en-US" sz="1100" dirty="0"/>
              <a:t>They must stabilize all logical state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1D1BA66-E7F3-7649-8A06-F4DF03AFC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523" y="5429620"/>
            <a:ext cx="268070" cy="19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823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{CAC5DFE2-546F-2445-A4F5-CEA8874B5BB8}tf10001071_mac</Template>
  <TotalTime>2080</TotalTime>
  <Words>633</Words>
  <Application>Microsoft Macintosh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Corbel</vt:lpstr>
      <vt:lpstr>Gill Sans MT</vt:lpstr>
      <vt:lpstr>Impact</vt:lpstr>
      <vt:lpstr>Badge</vt:lpstr>
      <vt:lpstr>PowerPoint Presentation</vt:lpstr>
      <vt:lpstr>How CapsNet works</vt:lpstr>
      <vt:lpstr>Dynamic routing in capsnet</vt:lpstr>
      <vt:lpstr>Implementing capsnet</vt:lpstr>
      <vt:lpstr>superposition and entanglement and qubits</vt:lpstr>
      <vt:lpstr>Quantum image processing steps : Encoding Image</vt:lpstr>
      <vt:lpstr>Quantum image processing steps : Image transformation</vt:lpstr>
      <vt:lpstr>Quantum image processing steps : Error correction</vt:lpstr>
      <vt:lpstr>Quantum image processing steps : Error correction</vt:lpstr>
      <vt:lpstr>Quantum image processing use case : image matching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Kar, Sugata</dc:creator>
  <cp:lastModifiedBy>Kar, Sugata</cp:lastModifiedBy>
  <cp:revision>20</cp:revision>
  <dcterms:created xsi:type="dcterms:W3CDTF">2022-03-21T14:15:27Z</dcterms:created>
  <dcterms:modified xsi:type="dcterms:W3CDTF">2022-03-27T05:16:42Z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fa3bcc5-af7f-4e3c-8d4c-726a9a6f8de8_Enabled">
    <vt:lpwstr>true</vt:lpwstr>
  </property>
  <property fmtid="{D5CDD505-2E9C-101B-9397-08002B2CF9AE}" pid="3" name="MSIP_Label_bfa3bcc5-af7f-4e3c-8d4c-726a9a6f8de8_SetDate">
    <vt:lpwstr>2022-03-21T14:15:31Z</vt:lpwstr>
  </property>
  <property fmtid="{D5CDD505-2E9C-101B-9397-08002B2CF9AE}" pid="4" name="MSIP_Label_bfa3bcc5-af7f-4e3c-8d4c-726a9a6f8de8_Method">
    <vt:lpwstr>Standard</vt:lpwstr>
  </property>
  <property fmtid="{D5CDD505-2E9C-101B-9397-08002B2CF9AE}" pid="5" name="MSIP_Label_bfa3bcc5-af7f-4e3c-8d4c-726a9a6f8de8_Name">
    <vt:lpwstr>bfa3bcc5-af7f-4e3c-8d4c-726a9a6f8de8</vt:lpwstr>
  </property>
  <property fmtid="{D5CDD505-2E9C-101B-9397-08002B2CF9AE}" pid="6" name="MSIP_Label_bfa3bcc5-af7f-4e3c-8d4c-726a9a6f8de8_SiteId">
    <vt:lpwstr>3928808b-8a46-426b-8f87-051a36bb2f91</vt:lpwstr>
  </property>
  <property fmtid="{D5CDD505-2E9C-101B-9397-08002B2CF9AE}" pid="7" name="MSIP_Label_bfa3bcc5-af7f-4e3c-8d4c-726a9a6f8de8_ActionId">
    <vt:lpwstr>ee73e6a9-3394-4484-b33d-45299ada7012</vt:lpwstr>
  </property>
  <property fmtid="{D5CDD505-2E9C-101B-9397-08002B2CF9AE}" pid="8" name="MSIP_Label_bfa3bcc5-af7f-4e3c-8d4c-726a9a6f8de8_ContentBits">
    <vt:lpwstr>0</vt:lpwstr>
  </property>
</Properties>
</file>